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8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34" r:id="rId110"/>
    <p:sldId id="733" r:id="rId111"/>
    <p:sldId id="742" r:id="rId112"/>
    <p:sldId id="741" r:id="rId113"/>
    <p:sldId id="739" r:id="rId114"/>
    <p:sldId id="744" r:id="rId115"/>
    <p:sldId id="736" r:id="rId116"/>
    <p:sldId id="745" r:id="rId117"/>
    <p:sldId id="770" r:id="rId118"/>
    <p:sldId id="771" r:id="rId119"/>
    <p:sldId id="772" r:id="rId120"/>
    <p:sldId id="774" r:id="rId121"/>
    <p:sldId id="773" r:id="rId122"/>
    <p:sldId id="775" r:id="rId123"/>
    <p:sldId id="783" r:id="rId124"/>
    <p:sldId id="750" r:id="rId125"/>
    <p:sldId id="620" r:id="rId126"/>
    <p:sldId id="621" r:id="rId127"/>
    <p:sldId id="760" r:id="rId128"/>
    <p:sldId id="536" r:id="rId129"/>
    <p:sldId id="702" r:id="rId130"/>
    <p:sldId id="726" r:id="rId131"/>
    <p:sldId id="704" r:id="rId132"/>
    <p:sldId id="622" r:id="rId133"/>
    <p:sldId id="705" r:id="rId134"/>
    <p:sldId id="706" r:id="rId135"/>
    <p:sldId id="707" r:id="rId136"/>
    <p:sldId id="708" r:id="rId137"/>
    <p:sldId id="372" r:id="rId138"/>
    <p:sldId id="624" r:id="rId139"/>
    <p:sldId id="709" r:id="rId140"/>
    <p:sldId id="710" r:id="rId141"/>
    <p:sldId id="711" r:id="rId142"/>
    <p:sldId id="761" r:id="rId143"/>
    <p:sldId id="625" r:id="rId144"/>
    <p:sldId id="540" r:id="rId145"/>
    <p:sldId id="712" r:id="rId146"/>
    <p:sldId id="541" r:id="rId147"/>
    <p:sldId id="626" r:id="rId148"/>
    <p:sldId id="395" r:id="rId149"/>
    <p:sldId id="390" r:id="rId150"/>
    <p:sldId id="393" r:id="rId151"/>
    <p:sldId id="713" r:id="rId152"/>
    <p:sldId id="714" r:id="rId153"/>
    <p:sldId id="715" r:id="rId154"/>
    <p:sldId id="727" r:id="rId155"/>
    <p:sldId id="538" r:id="rId156"/>
    <p:sldId id="396" r:id="rId157"/>
    <p:sldId id="776" r:id="rId158"/>
    <p:sldId id="777" r:id="rId159"/>
    <p:sldId id="628" r:id="rId160"/>
    <p:sldId id="729" r:id="rId161"/>
    <p:sldId id="728" r:id="rId162"/>
    <p:sldId id="762" r:id="rId163"/>
    <p:sldId id="629" r:id="rId164"/>
    <p:sldId id="779" r:id="rId165"/>
    <p:sldId id="778" r:id="rId166"/>
    <p:sldId id="323" r:id="rId167"/>
    <p:sldId id="329" r:id="rId168"/>
    <p:sldId id="639" r:id="rId169"/>
    <p:sldId id="371" r:id="rId170"/>
    <p:sldId id="640" r:id="rId171"/>
    <p:sldId id="641" r:id="rId172"/>
    <p:sldId id="377" r:id="rId173"/>
    <p:sldId id="642" r:id="rId174"/>
    <p:sldId id="379" r:id="rId175"/>
    <p:sldId id="381" r:id="rId176"/>
    <p:sldId id="382" r:id="rId177"/>
    <p:sldId id="643" r:id="rId178"/>
    <p:sldId id="384" r:id="rId179"/>
    <p:sldId id="385" r:id="rId180"/>
    <p:sldId id="644" r:id="rId181"/>
    <p:sldId id="391" r:id="rId182"/>
    <p:sldId id="392" r:id="rId183"/>
    <p:sldId id="645" r:id="rId184"/>
    <p:sldId id="646" r:id="rId185"/>
    <p:sldId id="394" r:id="rId186"/>
    <p:sldId id="647" r:id="rId187"/>
    <p:sldId id="398" r:id="rId188"/>
    <p:sldId id="400" r:id="rId189"/>
    <p:sldId id="413" r:id="rId190"/>
    <p:sldId id="648" r:id="rId191"/>
    <p:sldId id="328" r:id="rId192"/>
    <p:sldId id="404" r:id="rId193"/>
    <p:sldId id="649" r:id="rId194"/>
    <p:sldId id="766" r:id="rId195"/>
    <p:sldId id="732" r:id="rId196"/>
    <p:sldId id="258" r:id="rId197"/>
    <p:sldId id="580" r:id="rId198"/>
    <p:sldId id="443" r:id="rId199"/>
    <p:sldId id="431" r:id="rId200"/>
    <p:sldId id="484" r:id="rId201"/>
    <p:sldId id="466" r:id="rId202"/>
    <p:sldId id="430" r:id="rId203"/>
    <p:sldId id="432" r:id="rId204"/>
    <p:sldId id="426" r:id="rId205"/>
    <p:sldId id="425" r:id="rId206"/>
    <p:sldId id="557" r:id="rId2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  <p14:sldId id="770"/>
            <p14:sldId id="771"/>
            <p14:sldId id="772"/>
            <p14:sldId id="774"/>
            <p14:sldId id="773"/>
            <p14:sldId id="775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Cast Wide" id="{3A40020F-4B80-6445-803A-6E4A1DA58B1F}">
          <p14:sldIdLst>
            <p14:sldId id="776"/>
            <p14:sldId id="77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Polyglot Ai" id="{4F7E4D21-C62C-1B47-8555-CA6286C4F8FF}">
          <p14:sldIdLst>
            <p14:sldId id="629"/>
            <p14:sldId id="77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0"/>
    <p:restoredTop sz="92815"/>
  </p:normalViewPr>
  <p:slideViewPr>
    <p:cSldViewPr snapToGrid="0">
      <p:cViewPr varScale="1">
        <p:scale>
          <a:sx n="182" d="100"/>
          <a:sy n="182" d="100"/>
        </p:scale>
        <p:origin x="1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microsoft.com/office/2018/10/relationships/authors" Target="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7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useless, people tune out or 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not to add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59EDB-AD4C-F356-92CB-0774CD4098CE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508A5-D5FE-2E3E-658C-8936964BC611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B0B74-5FA0-A163-F385-A16EE2DE44BE}"/>
              </a:ext>
            </a:extLst>
          </p:cNvPr>
          <p:cNvSpPr txBox="1"/>
          <p:nvPr/>
        </p:nvSpPr>
        <p:spPr>
          <a:xfrm>
            <a:off x="4976849" y="2778101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6F040-A2F7-0685-C31D-7C9E3AA71328}"/>
              </a:ext>
            </a:extLst>
          </p:cNvPr>
          <p:cNvSpPr txBox="1"/>
          <p:nvPr/>
        </p:nvSpPr>
        <p:spPr>
          <a:xfrm>
            <a:off x="5102492" y="305730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102971</TotalTime>
  <Words>7039</Words>
  <Application>Microsoft Macintosh PowerPoint</Application>
  <PresentationFormat>Widescreen</PresentationFormat>
  <Paragraphs>1254</Paragraphs>
  <Slides>206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23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888</cp:revision>
  <dcterms:created xsi:type="dcterms:W3CDTF">2023-11-14T16:04:34Z</dcterms:created>
  <dcterms:modified xsi:type="dcterms:W3CDTF">2025-11-18T05:01:22Z</dcterms:modified>
</cp:coreProperties>
</file>